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PT Sans Narrow"/>
      <p:regular r:id="rId15"/>
      <p:bold r:id="rId16"/>
    </p:embeddedFont>
    <p:embeddedFont>
      <p:font typeface="Open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PTSansNarrow-regular.fntdata"/><Relationship Id="rId14" Type="http://schemas.openxmlformats.org/officeDocument/2006/relationships/slide" Target="slides/slide9.xml"/><Relationship Id="rId17" Type="http://schemas.openxmlformats.org/officeDocument/2006/relationships/font" Target="fonts/Open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OpenSans-italic.fntdata"/><Relationship Id="rId6" Type="http://schemas.openxmlformats.org/officeDocument/2006/relationships/slide" Target="slides/slide1.xml"/><Relationship Id="rId18" Type="http://schemas.openxmlformats.org/officeDocument/2006/relationships/font" Target="fonts/OpenSans-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84442eff31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84442eff31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84442eff31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84442eff31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84442eff31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84442eff31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Nathan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7500cc221b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7500cc221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Fazal</a:t>
            </a:r>
            <a:endParaRPr/>
          </a:p>
          <a:p>
            <a:pPr indent="-298450" lvl="0" marL="457200" rtl="0" algn="l">
              <a:spcBef>
                <a:spcPts val="0"/>
              </a:spcBef>
              <a:spcAft>
                <a:spcPts val="0"/>
              </a:spcAft>
              <a:buSzPts val="1100"/>
              <a:buChar char="-"/>
            </a:pPr>
            <a:r>
              <a:rPr lang="en"/>
              <a:t>To authenticate the user, we built the access controller module</a:t>
            </a:r>
            <a:endParaRPr/>
          </a:p>
          <a:p>
            <a:pPr indent="-298450" lvl="0" marL="457200" rtl="0" algn="l">
              <a:spcBef>
                <a:spcPts val="0"/>
              </a:spcBef>
              <a:spcAft>
                <a:spcPts val="0"/>
              </a:spcAft>
              <a:buSzPts val="1100"/>
              <a:buChar char="-"/>
            </a:pPr>
            <a:r>
              <a:rPr lang="en"/>
              <a:t>This offers Multi-User Login of 6 unique Accounts, including a guest (User Id is 4 chars and Passwords are 5 chars)</a:t>
            </a:r>
            <a:endParaRPr/>
          </a:p>
          <a:p>
            <a:pPr indent="-298450" lvl="0" marL="457200" rtl="0" algn="l">
              <a:spcBef>
                <a:spcPts val="0"/>
              </a:spcBef>
              <a:spcAft>
                <a:spcPts val="0"/>
              </a:spcAft>
              <a:buSzPts val="1100"/>
              <a:buChar char="-"/>
            </a:pPr>
            <a:r>
              <a:rPr lang="en"/>
              <a:t>A User can logout by double clicking the access button at any point.</a:t>
            </a:r>
            <a:endParaRPr/>
          </a:p>
          <a:p>
            <a:pPr indent="-298450" lvl="0" marL="457200" rtl="0" algn="l">
              <a:spcBef>
                <a:spcPts val="0"/>
              </a:spcBef>
              <a:spcAft>
                <a:spcPts val="0"/>
              </a:spcAft>
              <a:buSzPts val="1100"/>
              <a:buChar char="-"/>
            </a:pPr>
            <a:r>
              <a:rPr lang="en"/>
              <a:t>This module has 3 Major stages (Gather inputted User ID, Compare to each ROM address, Gather Password Input)</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If input matches ROM, then user inputs password. </a:t>
            </a:r>
            <a:endParaRPr/>
          </a:p>
          <a:p>
            <a:pPr indent="-298450" lvl="0" marL="457200" rtl="0" algn="l">
              <a:spcBef>
                <a:spcPts val="0"/>
              </a:spcBef>
              <a:spcAft>
                <a:spcPts val="0"/>
              </a:spcAft>
              <a:buSzPts val="1100"/>
              <a:buChar char="-"/>
            </a:pPr>
            <a:r>
              <a:rPr lang="en"/>
              <a:t>As long as the password matches the same address as the user ID but in the Password ROM, then user is granted access</a:t>
            </a:r>
            <a:endParaRPr/>
          </a:p>
          <a:p>
            <a:pPr indent="-298450" lvl="0" marL="457200" rtl="0" algn="l">
              <a:spcBef>
                <a:spcPts val="0"/>
              </a:spcBef>
              <a:spcAft>
                <a:spcPts val="0"/>
              </a:spcAft>
              <a:buSzPts val="1100"/>
              <a:buChar char="-"/>
            </a:pPr>
            <a:r>
              <a:rPr lang="en"/>
              <a:t>If password is incorrect, re-entrying the user ID will not be necessary</a:t>
            </a:r>
            <a:endParaRPr/>
          </a:p>
          <a:p>
            <a:pPr indent="-298450" lvl="0" marL="457200" rtl="0" algn="l">
              <a:spcBef>
                <a:spcPts val="0"/>
              </a:spcBef>
              <a:spcAft>
                <a:spcPts val="0"/>
              </a:spcAft>
              <a:buSzPts val="1100"/>
              <a:buChar char="-"/>
            </a:pPr>
            <a:r>
              <a:rPr lang="en"/>
              <a:t>There are an unlimited number of attempts.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7500cc221b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7500cc221b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Fazal</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 purpose of adding this module is to create a better UX by providing a “Info Display”</a:t>
            </a:r>
            <a:endParaRPr/>
          </a:p>
          <a:p>
            <a:pPr indent="-298450" lvl="0" marL="457200" rtl="0" algn="l">
              <a:spcBef>
                <a:spcPts val="0"/>
              </a:spcBef>
              <a:spcAft>
                <a:spcPts val="0"/>
              </a:spcAft>
              <a:buSzPts val="1100"/>
              <a:buChar char="-"/>
            </a:pPr>
            <a:r>
              <a:rPr lang="en"/>
              <a:t>This has three major stages</a:t>
            </a:r>
            <a:endParaRPr/>
          </a:p>
          <a:p>
            <a:pPr indent="-298450" lvl="0" marL="457200" rtl="0" algn="l">
              <a:spcBef>
                <a:spcPts val="0"/>
              </a:spcBef>
              <a:spcAft>
                <a:spcPts val="0"/>
              </a:spcAft>
              <a:buSzPts val="1100"/>
              <a:buChar char="-"/>
            </a:pPr>
            <a:r>
              <a:rPr lang="en"/>
              <a:t>When access is not granted, this module will display the States of the access controller such as which char of the user ID or Password it is currently waiting on to be loaded</a:t>
            </a:r>
            <a:endParaRPr/>
          </a:p>
          <a:p>
            <a:pPr indent="-298450" lvl="0" marL="457200" rtl="0" algn="l">
              <a:spcBef>
                <a:spcPts val="0"/>
              </a:spcBef>
              <a:spcAft>
                <a:spcPts val="0"/>
              </a:spcAft>
              <a:buSzPts val="1100"/>
              <a:buChar char="-"/>
            </a:pPr>
            <a:r>
              <a:rPr lang="en"/>
              <a:t>When access is granted but game has not started, this module will use the access_button as a trigger to round robin all user </a:t>
            </a:r>
            <a:r>
              <a:rPr lang="en"/>
              <a:t>IDs</a:t>
            </a:r>
            <a:r>
              <a:rPr lang="en"/>
              <a:t> in ROM </a:t>
            </a:r>
            <a:r>
              <a:rPr lang="en"/>
              <a:t>continuously</a:t>
            </a:r>
            <a:r>
              <a:rPr lang="en"/>
              <a:t> and a </a:t>
            </a:r>
            <a:r>
              <a:rPr lang="en"/>
              <a:t>separate</a:t>
            </a:r>
            <a:r>
              <a:rPr lang="en"/>
              <a:t> decoder will display the respective User ID’s high score</a:t>
            </a:r>
            <a:endParaRPr/>
          </a:p>
          <a:p>
            <a:pPr indent="-298450" lvl="0" marL="457200" rtl="0" algn="l">
              <a:spcBef>
                <a:spcPts val="0"/>
              </a:spcBef>
              <a:spcAft>
                <a:spcPts val="0"/>
              </a:spcAft>
              <a:buSzPts val="1100"/>
              <a:buChar char="-"/>
            </a:pPr>
            <a:r>
              <a:rPr lang="en"/>
              <a:t>And finally, when access is granted and the game has started this will display Game Controller states such as “FISH” and “BOOT”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7500cc221b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500cc221b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Fazal</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 purpose of adding this module is to create a better UX by providing a “Info Display”</a:t>
            </a:r>
            <a:endParaRPr/>
          </a:p>
          <a:p>
            <a:pPr indent="-298450" lvl="0" marL="457200" rtl="0" algn="l">
              <a:spcBef>
                <a:spcPts val="0"/>
              </a:spcBef>
              <a:spcAft>
                <a:spcPts val="0"/>
              </a:spcAft>
              <a:buSzPts val="1100"/>
              <a:buChar char="-"/>
            </a:pPr>
            <a:r>
              <a:rPr lang="en"/>
              <a:t>This has three major stages</a:t>
            </a:r>
            <a:endParaRPr/>
          </a:p>
          <a:p>
            <a:pPr indent="-298450" lvl="0" marL="457200" rtl="0" algn="l">
              <a:spcBef>
                <a:spcPts val="0"/>
              </a:spcBef>
              <a:spcAft>
                <a:spcPts val="0"/>
              </a:spcAft>
              <a:buSzPts val="1100"/>
              <a:buChar char="-"/>
            </a:pPr>
            <a:r>
              <a:rPr lang="en"/>
              <a:t>When access is not granted, this module will display two dashes</a:t>
            </a:r>
            <a:endParaRPr/>
          </a:p>
          <a:p>
            <a:pPr indent="-298450" lvl="0" marL="457200" rtl="0" algn="l">
              <a:spcBef>
                <a:spcPts val="0"/>
              </a:spcBef>
              <a:spcAft>
                <a:spcPts val="0"/>
              </a:spcAft>
              <a:buSzPts val="1100"/>
              <a:buChar char="-"/>
            </a:pPr>
            <a:r>
              <a:rPr lang="en"/>
              <a:t>When access is granted but game has not started, this module will use the access_button as a trigger to round robin all user high scores in RAM</a:t>
            </a:r>
            <a:endParaRPr/>
          </a:p>
          <a:p>
            <a:pPr indent="-298450" lvl="0" marL="457200" rtl="0" algn="l">
              <a:spcBef>
                <a:spcPts val="0"/>
              </a:spcBef>
              <a:spcAft>
                <a:spcPts val="0"/>
              </a:spcAft>
              <a:buSzPts val="1100"/>
              <a:buChar char="-"/>
            </a:pPr>
            <a:r>
              <a:rPr lang="en"/>
              <a:t>And finally, when access is granted and the game has started this will display the score of the current game being played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84442eff31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84442eff31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George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7500cc221b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7500cc221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Nick</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7500cc221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7500cc221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Jon-we’ll now show a demonstration of our gameplay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sz="24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3000"/>
              <a:buNone/>
              <a:defRPr sz="13000">
                <a:solidFill>
                  <a:schemeClr val="accent3"/>
                </a:solidFill>
              </a:defRPr>
            </a:lvl1pPr>
            <a:lvl2pPr lvl="1" rtl="0" algn="ctr">
              <a:spcBef>
                <a:spcPts val="0"/>
              </a:spcBef>
              <a:spcAft>
                <a:spcPts val="0"/>
              </a:spcAft>
              <a:buClr>
                <a:schemeClr val="accent3"/>
              </a:buClr>
              <a:buSzPts val="13000"/>
              <a:buNone/>
              <a:defRPr sz="13000">
                <a:solidFill>
                  <a:schemeClr val="accent3"/>
                </a:solidFill>
              </a:defRPr>
            </a:lvl2pPr>
            <a:lvl3pPr lvl="2" rtl="0" algn="ctr">
              <a:spcBef>
                <a:spcPts val="0"/>
              </a:spcBef>
              <a:spcAft>
                <a:spcPts val="0"/>
              </a:spcAft>
              <a:buClr>
                <a:schemeClr val="accent3"/>
              </a:buClr>
              <a:buSzPts val="13000"/>
              <a:buNone/>
              <a:defRPr sz="13000">
                <a:solidFill>
                  <a:schemeClr val="accent3"/>
                </a:solidFill>
              </a:defRPr>
            </a:lvl3pPr>
            <a:lvl4pPr lvl="3" rtl="0" algn="ctr">
              <a:spcBef>
                <a:spcPts val="0"/>
              </a:spcBef>
              <a:spcAft>
                <a:spcPts val="0"/>
              </a:spcAft>
              <a:buClr>
                <a:schemeClr val="accent3"/>
              </a:buClr>
              <a:buSzPts val="13000"/>
              <a:buNone/>
              <a:defRPr sz="13000">
                <a:solidFill>
                  <a:schemeClr val="accent3"/>
                </a:solidFill>
              </a:defRPr>
            </a:lvl4pPr>
            <a:lvl5pPr lvl="4" rtl="0" algn="ctr">
              <a:spcBef>
                <a:spcPts val="0"/>
              </a:spcBef>
              <a:spcAft>
                <a:spcPts val="0"/>
              </a:spcAft>
              <a:buClr>
                <a:schemeClr val="accent3"/>
              </a:buClr>
              <a:buSzPts val="13000"/>
              <a:buNone/>
              <a:defRPr sz="13000">
                <a:solidFill>
                  <a:schemeClr val="accent3"/>
                </a:solidFill>
              </a:defRPr>
            </a:lvl5pPr>
            <a:lvl6pPr lvl="5" rtl="0" algn="ctr">
              <a:spcBef>
                <a:spcPts val="0"/>
              </a:spcBef>
              <a:spcAft>
                <a:spcPts val="0"/>
              </a:spcAft>
              <a:buClr>
                <a:schemeClr val="accent3"/>
              </a:buClr>
              <a:buSzPts val="13000"/>
              <a:buNone/>
              <a:defRPr sz="13000">
                <a:solidFill>
                  <a:schemeClr val="accent3"/>
                </a:solidFill>
              </a:defRPr>
            </a:lvl6pPr>
            <a:lvl7pPr lvl="6" rtl="0" algn="ctr">
              <a:spcBef>
                <a:spcPts val="0"/>
              </a:spcBef>
              <a:spcAft>
                <a:spcPts val="0"/>
              </a:spcAft>
              <a:buClr>
                <a:schemeClr val="accent3"/>
              </a:buClr>
              <a:buSzPts val="13000"/>
              <a:buNone/>
              <a:defRPr sz="13000">
                <a:solidFill>
                  <a:schemeClr val="accent3"/>
                </a:solidFill>
              </a:defRPr>
            </a:lvl7pPr>
            <a:lvl8pPr lvl="7" rtl="0" algn="ctr">
              <a:spcBef>
                <a:spcPts val="0"/>
              </a:spcBef>
              <a:spcAft>
                <a:spcPts val="0"/>
              </a:spcAft>
              <a:buClr>
                <a:schemeClr val="accent3"/>
              </a:buClr>
              <a:buSzPts val="13000"/>
              <a:buNone/>
              <a:defRPr sz="13000">
                <a:solidFill>
                  <a:schemeClr val="accent3"/>
                </a:solidFill>
              </a:defRPr>
            </a:lvl8pPr>
            <a:lvl9pPr lvl="8" rtl="0"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5400"/>
              <a:buNone/>
              <a:defRPr b="0" sz="5400">
                <a:solidFill>
                  <a:schemeClr val="dk2"/>
                </a:solidFill>
              </a:defRPr>
            </a:lvl1pPr>
            <a:lvl2pPr lvl="1" rtl="0">
              <a:spcBef>
                <a:spcPts val="0"/>
              </a:spcBef>
              <a:spcAft>
                <a:spcPts val="0"/>
              </a:spcAft>
              <a:buClr>
                <a:schemeClr val="dk2"/>
              </a:buClr>
              <a:buSzPts val="5400"/>
              <a:buNone/>
              <a:defRPr b="0" sz="5400">
                <a:solidFill>
                  <a:schemeClr val="dk2"/>
                </a:solidFill>
              </a:defRPr>
            </a:lvl2pPr>
            <a:lvl3pPr lvl="2" rtl="0">
              <a:spcBef>
                <a:spcPts val="0"/>
              </a:spcBef>
              <a:spcAft>
                <a:spcPts val="0"/>
              </a:spcAft>
              <a:buClr>
                <a:schemeClr val="dk2"/>
              </a:buClr>
              <a:buSzPts val="5400"/>
              <a:buNone/>
              <a:defRPr b="0" sz="5400">
                <a:solidFill>
                  <a:schemeClr val="dk2"/>
                </a:solidFill>
              </a:defRPr>
            </a:lvl3pPr>
            <a:lvl4pPr lvl="3" rtl="0">
              <a:spcBef>
                <a:spcPts val="0"/>
              </a:spcBef>
              <a:spcAft>
                <a:spcPts val="0"/>
              </a:spcAft>
              <a:buClr>
                <a:schemeClr val="dk2"/>
              </a:buClr>
              <a:buSzPts val="5400"/>
              <a:buNone/>
              <a:defRPr b="0" sz="5400">
                <a:solidFill>
                  <a:schemeClr val="dk2"/>
                </a:solidFill>
              </a:defRPr>
            </a:lvl4pPr>
            <a:lvl5pPr lvl="4" rtl="0">
              <a:spcBef>
                <a:spcPts val="0"/>
              </a:spcBef>
              <a:spcAft>
                <a:spcPts val="0"/>
              </a:spcAft>
              <a:buClr>
                <a:schemeClr val="dk2"/>
              </a:buClr>
              <a:buSzPts val="5400"/>
              <a:buNone/>
              <a:defRPr b="0" sz="5400">
                <a:solidFill>
                  <a:schemeClr val="dk2"/>
                </a:solidFill>
              </a:defRPr>
            </a:lvl5pPr>
            <a:lvl6pPr lvl="5" rtl="0">
              <a:spcBef>
                <a:spcPts val="0"/>
              </a:spcBef>
              <a:spcAft>
                <a:spcPts val="0"/>
              </a:spcAft>
              <a:buClr>
                <a:schemeClr val="dk2"/>
              </a:buClr>
              <a:buSzPts val="5400"/>
              <a:buNone/>
              <a:defRPr b="0" sz="5400">
                <a:solidFill>
                  <a:schemeClr val="dk2"/>
                </a:solidFill>
              </a:defRPr>
            </a:lvl6pPr>
            <a:lvl7pPr lvl="6" rtl="0">
              <a:spcBef>
                <a:spcPts val="0"/>
              </a:spcBef>
              <a:spcAft>
                <a:spcPts val="0"/>
              </a:spcAft>
              <a:buClr>
                <a:schemeClr val="dk2"/>
              </a:buClr>
              <a:buSzPts val="5400"/>
              <a:buNone/>
              <a:defRPr b="0" sz="5400">
                <a:solidFill>
                  <a:schemeClr val="dk2"/>
                </a:solidFill>
              </a:defRPr>
            </a:lvl7pPr>
            <a:lvl8pPr lvl="7" rtl="0">
              <a:spcBef>
                <a:spcPts val="0"/>
              </a:spcBef>
              <a:spcAft>
                <a:spcPts val="0"/>
              </a:spcAft>
              <a:buClr>
                <a:schemeClr val="dk2"/>
              </a:buClr>
              <a:buSzPts val="5400"/>
              <a:buNone/>
              <a:defRPr b="0" sz="5400">
                <a:solidFill>
                  <a:schemeClr val="dk2"/>
                </a:solidFill>
              </a:defRPr>
            </a:lvl8pPr>
            <a:lvl9pPr lvl="8" rtl="0">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rt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Open Sans"/>
                <a:ea typeface="Open Sans"/>
                <a:cs typeface="Open Sans"/>
                <a:sym typeface="Open Sans"/>
              </a:defRPr>
            </a:lvl1pPr>
            <a:lvl2pPr lvl="1" rtl="0" algn="r">
              <a:buNone/>
              <a:defRPr sz="1000">
                <a:solidFill>
                  <a:schemeClr val="dk2"/>
                </a:solidFill>
                <a:latin typeface="Open Sans"/>
                <a:ea typeface="Open Sans"/>
                <a:cs typeface="Open Sans"/>
                <a:sym typeface="Open Sans"/>
              </a:defRPr>
            </a:lvl2pPr>
            <a:lvl3pPr lvl="2" rtl="0" algn="r">
              <a:buNone/>
              <a:defRPr sz="1000">
                <a:solidFill>
                  <a:schemeClr val="dk2"/>
                </a:solidFill>
                <a:latin typeface="Open Sans"/>
                <a:ea typeface="Open Sans"/>
                <a:cs typeface="Open Sans"/>
                <a:sym typeface="Open Sans"/>
              </a:defRPr>
            </a:lvl3pPr>
            <a:lvl4pPr lvl="3" rtl="0" algn="r">
              <a:buNone/>
              <a:defRPr sz="1000">
                <a:solidFill>
                  <a:schemeClr val="dk2"/>
                </a:solidFill>
                <a:latin typeface="Open Sans"/>
                <a:ea typeface="Open Sans"/>
                <a:cs typeface="Open Sans"/>
                <a:sym typeface="Open Sans"/>
              </a:defRPr>
            </a:lvl4pPr>
            <a:lvl5pPr lvl="4" rtl="0" algn="r">
              <a:buNone/>
              <a:defRPr sz="1000">
                <a:solidFill>
                  <a:schemeClr val="dk2"/>
                </a:solidFill>
                <a:latin typeface="Open Sans"/>
                <a:ea typeface="Open Sans"/>
                <a:cs typeface="Open Sans"/>
                <a:sym typeface="Open Sans"/>
              </a:defRPr>
            </a:lvl5pPr>
            <a:lvl6pPr lvl="5" rtl="0" algn="r">
              <a:buNone/>
              <a:defRPr sz="1000">
                <a:solidFill>
                  <a:schemeClr val="dk2"/>
                </a:solidFill>
                <a:latin typeface="Open Sans"/>
                <a:ea typeface="Open Sans"/>
                <a:cs typeface="Open Sans"/>
                <a:sym typeface="Open Sans"/>
              </a:defRPr>
            </a:lvl6pPr>
            <a:lvl7pPr lvl="6" rtl="0" algn="r">
              <a:buNone/>
              <a:defRPr sz="1000">
                <a:solidFill>
                  <a:schemeClr val="dk2"/>
                </a:solidFill>
                <a:latin typeface="Open Sans"/>
                <a:ea typeface="Open Sans"/>
                <a:cs typeface="Open Sans"/>
                <a:sym typeface="Open Sans"/>
              </a:defRPr>
            </a:lvl7pPr>
            <a:lvl8pPr lvl="7" rtl="0" algn="r">
              <a:buNone/>
              <a:defRPr sz="1000">
                <a:solidFill>
                  <a:schemeClr val="dk2"/>
                </a:solidFill>
                <a:latin typeface="Open Sans"/>
                <a:ea typeface="Open Sans"/>
                <a:cs typeface="Open Sans"/>
                <a:sym typeface="Open Sans"/>
              </a:defRPr>
            </a:lvl8pPr>
            <a:lvl9pPr lvl="8" rtl="0"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Gone Fishin’</a:t>
            </a:r>
            <a:endParaRPr/>
          </a:p>
        </p:txBody>
      </p:sp>
      <p:sp>
        <p:nvSpPr>
          <p:cNvPr id="67" name="Google Shape;67;p13"/>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Jon Genty (2849), George Hodgkins (4755), Nathan Keyes (5198), Fazal Mahmood (1127), Nick Treviño (2389)</a:t>
            </a:r>
            <a:endParaRPr sz="1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Board Layout</a:t>
            </a:r>
            <a:endParaRPr/>
          </a:p>
        </p:txBody>
      </p:sp>
      <p:pic>
        <p:nvPicPr>
          <p:cNvPr id="73" name="Google Shape;73;p14"/>
          <p:cNvPicPr preferRelativeResize="0"/>
          <p:nvPr/>
        </p:nvPicPr>
        <p:blipFill rotWithShape="1">
          <a:blip r:embed="rId3">
            <a:alphaModFix/>
          </a:blip>
          <a:srcRect b="980" l="0" r="0" t="990"/>
          <a:stretch/>
        </p:blipFill>
        <p:spPr>
          <a:xfrm>
            <a:off x="1421937" y="659625"/>
            <a:ext cx="6317524" cy="4292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00" y="469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Architecture</a:t>
            </a:r>
            <a:endParaRPr/>
          </a:p>
        </p:txBody>
      </p:sp>
      <p:pic>
        <p:nvPicPr>
          <p:cNvPr id="79" name="Google Shape;79;p15"/>
          <p:cNvPicPr preferRelativeResize="0"/>
          <p:nvPr/>
        </p:nvPicPr>
        <p:blipFill>
          <a:blip r:embed="rId3">
            <a:alphaModFix/>
          </a:blip>
          <a:stretch>
            <a:fillRect/>
          </a:stretch>
        </p:blipFill>
        <p:spPr>
          <a:xfrm>
            <a:off x="1699713" y="688101"/>
            <a:ext cx="5744574" cy="424672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Access Controller Flow Chart</a:t>
            </a:r>
            <a:endParaRPr/>
          </a:p>
        </p:txBody>
      </p:sp>
      <p:pic>
        <p:nvPicPr>
          <p:cNvPr id="85" name="Google Shape;85;p16"/>
          <p:cNvPicPr preferRelativeResize="0"/>
          <p:nvPr/>
        </p:nvPicPr>
        <p:blipFill rotWithShape="1">
          <a:blip r:embed="rId3">
            <a:alphaModFix/>
          </a:blip>
          <a:srcRect b="-1667" l="-1176" r="-3843" t="0"/>
          <a:stretch/>
        </p:blipFill>
        <p:spPr>
          <a:xfrm>
            <a:off x="1947975" y="636925"/>
            <a:ext cx="5015199" cy="44186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Display Decoder Hex 0 - Hex 3 Flow Chart</a:t>
            </a:r>
            <a:endParaRPr/>
          </a:p>
        </p:txBody>
      </p:sp>
      <p:pic>
        <p:nvPicPr>
          <p:cNvPr id="91" name="Google Shape;91;p17"/>
          <p:cNvPicPr preferRelativeResize="0"/>
          <p:nvPr/>
        </p:nvPicPr>
        <p:blipFill>
          <a:blip r:embed="rId3">
            <a:alphaModFix/>
          </a:blip>
          <a:stretch>
            <a:fillRect/>
          </a:stretch>
        </p:blipFill>
        <p:spPr>
          <a:xfrm>
            <a:off x="760813" y="707400"/>
            <a:ext cx="7622370" cy="4131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Display Decoder Hex 4 - Hex 5 Flow Chart</a:t>
            </a:r>
            <a:endParaRPr/>
          </a:p>
        </p:txBody>
      </p:sp>
      <p:pic>
        <p:nvPicPr>
          <p:cNvPr id="97" name="Google Shape;97;p18"/>
          <p:cNvPicPr preferRelativeResize="0"/>
          <p:nvPr/>
        </p:nvPicPr>
        <p:blipFill>
          <a:blip r:embed="rId3">
            <a:alphaModFix/>
          </a:blip>
          <a:stretch>
            <a:fillRect/>
          </a:stretch>
        </p:blipFill>
        <p:spPr>
          <a:xfrm>
            <a:off x="760813" y="707400"/>
            <a:ext cx="7622370" cy="4131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139550" y="1743200"/>
            <a:ext cx="1915800" cy="124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Gameplay </a:t>
            </a:r>
            <a:endParaRPr/>
          </a:p>
          <a:p>
            <a:pPr indent="0" lvl="0" marL="0" rtl="0" algn="ctr">
              <a:spcBef>
                <a:spcPts val="0"/>
              </a:spcBef>
              <a:spcAft>
                <a:spcPts val="0"/>
              </a:spcAft>
              <a:buNone/>
            </a:pPr>
            <a:r>
              <a:rPr lang="en"/>
              <a:t>Diagram</a:t>
            </a:r>
            <a:endParaRPr/>
          </a:p>
        </p:txBody>
      </p:sp>
      <p:pic>
        <p:nvPicPr>
          <p:cNvPr id="103" name="Google Shape;103;p19"/>
          <p:cNvPicPr preferRelativeResize="0"/>
          <p:nvPr/>
        </p:nvPicPr>
        <p:blipFill>
          <a:blip r:embed="rId3">
            <a:alphaModFix/>
          </a:blip>
          <a:stretch>
            <a:fillRect/>
          </a:stretch>
        </p:blipFill>
        <p:spPr>
          <a:xfrm>
            <a:off x="2322928" y="76200"/>
            <a:ext cx="6711423" cy="4956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236375" y="1574850"/>
            <a:ext cx="1958700" cy="126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Score Save </a:t>
            </a:r>
            <a:endParaRPr/>
          </a:p>
          <a:p>
            <a:pPr indent="0" lvl="0" marL="0" rtl="0" algn="ctr">
              <a:spcBef>
                <a:spcPts val="0"/>
              </a:spcBef>
              <a:spcAft>
                <a:spcPts val="0"/>
              </a:spcAft>
              <a:buNone/>
            </a:pPr>
            <a:r>
              <a:rPr lang="en"/>
              <a:t>Flow Chart</a:t>
            </a:r>
            <a:endParaRPr/>
          </a:p>
        </p:txBody>
      </p:sp>
      <p:pic>
        <p:nvPicPr>
          <p:cNvPr id="109" name="Google Shape;109;p20"/>
          <p:cNvPicPr preferRelativeResize="0"/>
          <p:nvPr/>
        </p:nvPicPr>
        <p:blipFill>
          <a:blip r:embed="rId3">
            <a:alphaModFix/>
          </a:blip>
          <a:stretch>
            <a:fillRect/>
          </a:stretch>
        </p:blipFill>
        <p:spPr>
          <a:xfrm>
            <a:off x="3068875" y="0"/>
            <a:ext cx="5104886"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742475"/>
            <a:ext cx="8520600" cy="321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2400"/>
              <a:t>Gameplay Demonstration</a:t>
            </a:r>
            <a:endParaRPr sz="12400"/>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